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22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3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535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098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08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7889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64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006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04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82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705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2605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40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0409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192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27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E089F-1A08-4995-BC1E-D3372B447781}" type="datetimeFigureOut">
              <a:rPr lang="cs-CZ" smtClean="0"/>
              <a:t>06.01.2021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545F08-2314-4C66-9862-124D8A23B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895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vizitka, vektorová grafika&#10;&#10;Popis byl vytvořen automaticky">
            <a:extLst>
              <a:ext uri="{FF2B5EF4-FFF2-40B4-BE49-F238E27FC236}">
                <a16:creationId xmlns:a16="http://schemas.microsoft.com/office/drawing/2014/main" id="{94E348E9-C6C6-47E3-87D1-AFF42B42F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3" b="18617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2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&#10;&#10;Popis byl vytvořen automaticky">
            <a:extLst>
              <a:ext uri="{FF2B5EF4-FFF2-40B4-BE49-F238E27FC236}">
                <a16:creationId xmlns:a16="http://schemas.microsoft.com/office/drawing/2014/main" id="{98384228-39E5-4898-9551-76861D84C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6" b="12483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5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BE36E30-D0A6-4E6C-BA48-9649DEDD2F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556"/>
          <a:stretch/>
        </p:blipFill>
        <p:spPr>
          <a:xfrm>
            <a:off x="497840" y="162560"/>
            <a:ext cx="9316720" cy="66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9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různé&#10;&#10;Popis byl vytvořen automaticky">
            <a:extLst>
              <a:ext uri="{FF2B5EF4-FFF2-40B4-BE49-F238E27FC236}">
                <a16:creationId xmlns:a16="http://schemas.microsoft.com/office/drawing/2014/main" id="{3C8C9526-8905-47A5-A9F1-164605112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7" b="14303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2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5592291-A106-483C-9EEA-449368E06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8" b="15272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9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7D5C7D5-2E09-4384-B91A-C5B6DEDF08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6" r="2617"/>
          <a:stretch/>
        </p:blipFill>
        <p:spPr>
          <a:xfrm>
            <a:off x="467360" y="467360"/>
            <a:ext cx="10495280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5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0565C35A-C6FA-4269-822E-6DB5B9C4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8BBEF76-F066-4551-8A87-AAFD9969E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7E701E2-9884-4313-A922-224D075A7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23">
              <a:extLst>
                <a:ext uri="{FF2B5EF4-FFF2-40B4-BE49-F238E27FC236}">
                  <a16:creationId xmlns:a16="http://schemas.microsoft.com/office/drawing/2014/main" id="{32C9DF5B-371A-4170-9F46-B6EE7EF02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5">
              <a:extLst>
                <a:ext uri="{FF2B5EF4-FFF2-40B4-BE49-F238E27FC236}">
                  <a16:creationId xmlns:a16="http://schemas.microsoft.com/office/drawing/2014/main" id="{00EAEF78-4C36-4EC9-855A-C27427C36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5E397A22-38A0-4816-926B-740F8E189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7">
              <a:extLst>
                <a:ext uri="{FF2B5EF4-FFF2-40B4-BE49-F238E27FC236}">
                  <a16:creationId xmlns:a16="http://schemas.microsoft.com/office/drawing/2014/main" id="{A4756C8A-87DB-494D-999F-E6C0EB0BDA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id="{FB60A164-1613-43A9-A23E-870E89DD9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id="{CA0CF5DE-8A99-4138-A0F0-C84DA0C7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B41D911B-1F2A-43C3-BDE4-77A1F3D85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A429A86E-CFC2-4521-9A58-DF4BF96D9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A29D27E-59F8-4082-8276-432F51E36D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5C2136B-77EC-41E9-BDB6-58A4AE14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33800"/>
            <a:ext cx="762000" cy="3124200"/>
          </a:xfrm>
          <a:custGeom>
            <a:avLst/>
            <a:gdLst>
              <a:gd name="connsiteX0" fmla="*/ 0 w 762000"/>
              <a:gd name="connsiteY0" fmla="*/ 0 h 3124200"/>
              <a:gd name="connsiteX1" fmla="*/ 762000 w 762000"/>
              <a:gd name="connsiteY1" fmla="*/ 3124200 h 3124200"/>
              <a:gd name="connsiteX2" fmla="*/ 0 w 762000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124200">
                <a:moveTo>
                  <a:pt x="0" y="0"/>
                </a:moveTo>
                <a:lnTo>
                  <a:pt x="762000" y="3124200"/>
                </a:lnTo>
                <a:lnTo>
                  <a:pt x="0" y="3124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55891F3-A5E2-4418-8950-25FA2B731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274002" y="4502552"/>
            <a:ext cx="2917998" cy="23554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B1FCEB1-A7E1-417C-A7EF-AA30D5A08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3500" y="-16625"/>
            <a:ext cx="2667482" cy="687462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7FBCF2A6-1F18-4B68-B5D2-5B763ED4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923" y="-16625"/>
            <a:ext cx="1269077" cy="6874625"/>
          </a:xfrm>
          <a:custGeom>
            <a:avLst/>
            <a:gdLst>
              <a:gd name="connsiteX0" fmla="*/ 714894 w 1269077"/>
              <a:gd name="connsiteY0" fmla="*/ 0 h 6874625"/>
              <a:gd name="connsiteX1" fmla="*/ 1269077 w 1269077"/>
              <a:gd name="connsiteY1" fmla="*/ 16625 h 6874625"/>
              <a:gd name="connsiteX2" fmla="*/ 1269077 w 1269077"/>
              <a:gd name="connsiteY2" fmla="*/ 6874625 h 6874625"/>
              <a:gd name="connsiteX3" fmla="*/ 0 w 1269077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077" h="6874625">
                <a:moveTo>
                  <a:pt x="714894" y="0"/>
                </a:moveTo>
                <a:lnTo>
                  <a:pt x="1269077" y="16625"/>
                </a:lnTo>
                <a:lnTo>
                  <a:pt x="1269077" y="6874625"/>
                </a:lnTo>
                <a:lnTo>
                  <a:pt x="0" y="6874625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F3A27FB-A693-4A75-951E-0C77CD98F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374" y="-16624"/>
            <a:ext cx="1983626" cy="6874625"/>
          </a:xfrm>
          <a:custGeom>
            <a:avLst/>
            <a:gdLst>
              <a:gd name="connsiteX0" fmla="*/ 0 w 1983626"/>
              <a:gd name="connsiteY0" fmla="*/ 0 h 6874625"/>
              <a:gd name="connsiteX1" fmla="*/ 1983626 w 1983626"/>
              <a:gd name="connsiteY1" fmla="*/ 0 h 6874625"/>
              <a:gd name="connsiteX2" fmla="*/ 1983626 w 1983626"/>
              <a:gd name="connsiteY2" fmla="*/ 6874625 h 6874625"/>
              <a:gd name="connsiteX3" fmla="*/ 1522181 w 1983626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26" h="6874625">
                <a:moveTo>
                  <a:pt x="0" y="0"/>
                </a:moveTo>
                <a:lnTo>
                  <a:pt x="1983626" y="0"/>
                </a:lnTo>
                <a:lnTo>
                  <a:pt x="1983626" y="6874625"/>
                </a:lnTo>
                <a:lnTo>
                  <a:pt x="1522181" y="6874625"/>
                </a:ln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7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&#10;&#10;Popis byl vytvořen automaticky">
            <a:extLst>
              <a:ext uri="{FF2B5EF4-FFF2-40B4-BE49-F238E27FC236}">
                <a16:creationId xmlns:a16="http://schemas.microsoft.com/office/drawing/2014/main" id="{0FDFD75E-4B97-429A-BB22-436AEAF29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" b="28055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9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Špinavá textu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Širokoúhlá obrazovka</PresentationFormat>
  <Paragraphs>0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Fazeta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jiri.stanek@driconsta.cz</dc:creator>
  <cp:lastModifiedBy>jiri.stanek@driconsta.cz</cp:lastModifiedBy>
  <cp:revision>1</cp:revision>
  <dcterms:created xsi:type="dcterms:W3CDTF">2021-01-06T19:34:54Z</dcterms:created>
  <dcterms:modified xsi:type="dcterms:W3CDTF">2021-01-06T19:36:15Z</dcterms:modified>
</cp:coreProperties>
</file>